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3229" y="1587500"/>
            <a:ext cx="2705540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730830" y="349295"/>
            <a:ext cx="111033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126785" y="5180464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character jump over moving obstacles.</a:t>
            </a:r>
            <a:endParaRPr dirty="0"/>
          </a:p>
        </p:txBody>
      </p:sp>
      <p:sp>
        <p:nvSpPr>
          <p:cNvPr id="155" name="Google Shape;155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2765665" y="5937250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0" y="829008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 Game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sz="2400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10" y="1988263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538" y="1991198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" y="3543651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538" y="3544022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29288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927100"/>
            <a:ext cx="4572000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677273"/>
            <a:ext cx="4572000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66457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" y="278576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2" name="Google Shape;692;p17"/>
          <p:cNvSpPr/>
          <p:nvPr/>
        </p:nvSpPr>
        <p:spPr>
          <a:xfrm>
            <a:off x="1174126" y="3266046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255902" y="4035840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start sound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and then select a sound.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0" y="1035708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139551" y="3665316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794393" y="1634680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794393" y="1634688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032523" y="2206461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2945607" y="3305186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102961"/>
            <a:ext cx="4572000" cy="12978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0902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-1" y="5220358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249408" y="57323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752600" y="56358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2951478" y="59144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564747" y="3354870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536472" y="3354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671888" y="3706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215898" y="204321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215900" y="5706898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43" name="Google Shape;743;p17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476321" y="1245935"/>
            <a:ext cx="1604645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Chick sprite.</a:t>
            </a:r>
            <a:endParaRPr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814306" y="591685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814306" y="5886164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50837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50837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04609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04609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27723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27723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81495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81495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739511" y="5654999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739511" y="56370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1889196" y="5706437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117072" y="5707807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808491" y="5707807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583119" y="5707807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354849" y="5707807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98499" y="5927597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757" name="Google Shape;75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641342" y="1203736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your sprite touches the egg.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141844" y="1855495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141843" y="1855495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141844" y="3754906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141843" y="3754894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927100"/>
            <a:ext cx="4572000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0" y="1035707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0" y="2781299"/>
            <a:ext cx="4572000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768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213102" y="3508462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215898" y="116117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Stop the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078686" y="3168687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078682" y="316869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383766" y="1296417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799969" y="1374126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799969" y="1374126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115661"/>
            <a:ext cx="4572000" cy="128513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1029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0" y="5224167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19" name="Google Shape;819;p19"/>
          <p:cNvSpPr txBox="1"/>
          <p:nvPr/>
        </p:nvSpPr>
        <p:spPr>
          <a:xfrm>
            <a:off x="3211308" y="57450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752600" y="56485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2951478" y="59271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626256" y="3623238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534981" y="36211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701595" y="39736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238125" y="1715298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238125" y="1715297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012778" y="238521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200402" y="4714413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costume for the Egg sprite to change to.</a:t>
            </a:r>
            <a:endParaRPr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080260" y="4434252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530350" y="1370951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530346" y="1370956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789397" y="3498005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2919428" y="4035604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3924563" y="4576490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488183" y="4131814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215899" y="5706898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70" name="Google Shape;870;p19"/>
          <p:cNvSpPr/>
          <p:nvPr/>
        </p:nvSpPr>
        <p:spPr>
          <a:xfrm>
            <a:off x="1152524" y="5749899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152525" y="5749895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420405" y="1658493"/>
            <a:ext cx="1335500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Egg sprite’s costumes.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807337" y="3545253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Chick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687845" y="3219186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and add this code.</a:t>
            </a:r>
            <a:endParaRPr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0" y="2858182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171710" y="1209441"/>
            <a:ext cx="1050665" cy="41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lvl="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lang="en-US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823831" y="596448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823831" y="593378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51789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51789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05561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05561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28675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28675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82447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82447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749036" y="570262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749036" y="568463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1898721" y="575406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126597" y="575543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818016" y="575543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592644" y="575543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364374" y="575543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884" name="Google Shape;8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" y="287162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03" name="Google Shape;903;p20"/>
          <p:cNvSpPr txBox="1"/>
          <p:nvPr/>
        </p:nvSpPr>
        <p:spPr>
          <a:xfrm>
            <a:off x="641341" y="1197039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lvl="0" indent="-5207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game harder by adding more obstacles.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844550" y="2572905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844550" y="2572904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075151"/>
            <a:ext cx="4572000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927100"/>
            <a:ext cx="4572000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06245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484481"/>
            <a:ext cx="4572000" cy="91631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47178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215900" y="609887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35" name="Google Shape;935;p21"/>
          <p:cNvSpPr txBox="1"/>
          <p:nvPr/>
        </p:nvSpPr>
        <p:spPr>
          <a:xfrm>
            <a:off x="1" y="31820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215899" y="243328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619240" y="2356111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sprite, right- click (Mac: control-click) on the thumbnail,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399138" y="3984733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these blocks to wait before showing the second egg.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680296" y="1449094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680300" y="1449096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696175" y="2371350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626256" y="3635938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534981" y="36338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679941" y="3986305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215899" y="5869050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47" name="Google Shape;947;p21"/>
          <p:cNvSpPr/>
          <p:nvPr/>
        </p:nvSpPr>
        <p:spPr>
          <a:xfrm>
            <a:off x="2851099" y="5869051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851100" y="5869051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262939" y="4183286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603363" y="1449094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603365" y="1449094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035009" y="1988487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832795" y="214755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210500" y="1759406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10508" y="1759404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658110" y="6013450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204720" y="3847177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204720" y="4074503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304429" y="3478029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0" y="5565342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0" y="1035708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698500" y="5927597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973" name="Google Shape;97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0" y="34929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</a:t>
            </a:r>
            <a:r>
              <a:rPr lang="en-US" sz="2400" dirty="0"/>
              <a:t>c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en-US" sz="2400" dirty="0"/>
              <a:t>r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641343" y="1154430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your sprite jumps over an egg.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456944" y="1746083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456944" y="174607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456944" y="4334674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456944" y="433468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501749" y="178076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501756" y="178076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501749" y="4379822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501756" y="4379824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501749" y="3078415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501756" y="3078415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927099"/>
            <a:ext cx="4572000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2963150"/>
            <a:ext cx="4572000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29504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213604" y="3639263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215900" y="202489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654471"/>
            <a:ext cx="4572000" cy="7463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64175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-1" y="1035707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233432" y="1414278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233432" y="1750013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1038" name="Google Shape;1038;p23"/>
          <p:cNvSpPr/>
          <p:nvPr/>
        </p:nvSpPr>
        <p:spPr>
          <a:xfrm>
            <a:off x="3038130" y="1411605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038130" y="1411605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379241" y="1755706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3964880" y="2372616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159250" y="1820608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047655" y="1746924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30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1495425" y="1411605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495425" y="1411605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517356" y="1686978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186442" y="1517463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-1" y="3207459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Chick sprite and add two blocks to your code:</a:t>
            </a:r>
            <a:endParaRPr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-2" y="5725795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4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sp>
        <p:nvSpPr>
          <p:cNvPr id="1050" name="Google Shape;1050;p23"/>
          <p:cNvSpPr txBox="1"/>
          <p:nvPr/>
        </p:nvSpPr>
        <p:spPr>
          <a:xfrm>
            <a:off x="1268350" y="4502294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1" name="Google Shape;1051;p23"/>
          <p:cNvSpPr/>
          <p:nvPr/>
        </p:nvSpPr>
        <p:spPr>
          <a:xfrm>
            <a:off x="2493966" y="3650688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386050" y="4472507"/>
            <a:ext cx="1080659" cy="7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</a:p>
          <a:p>
            <a:pPr marL="0"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564747" y="3735861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536472" y="37354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671888" y="40879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751328" y="4375150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819910" y="1427477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487086" y="1508365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139345" y="1555597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528059" y="5105399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0" y="3004266"/>
            <a:ext cx="457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844625" y="2572755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then click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-2" y="6001915"/>
            <a:ext cx="4572000" cy="3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 over the eggs to score points!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126785" y="101702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198521" y="-1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0" y="5896033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375624" y="260841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555409" y="458965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266302" y="5839088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43317" y="2310624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23094" y="2508734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228849" y="374797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776298" y="1868975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151270" y="5885448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626602" y="6156811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04359" y="1438795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215031" y="1054275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0" y="845776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-2" y="1043878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224413" y="2995871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278075" y="45395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056372" y="2310620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236156" y="2508734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231925" y="3267211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-1" y="3009001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3523" y="3207107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-1" y="3739398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252550" y="673101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264752" y="4451051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1899309" y="2448426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3523" y="716746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Jumping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Cards</a:t>
            </a:r>
            <a:endParaRPr sz="2400"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616073" y="1713460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8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Times New Roman"/>
              <a:buNone/>
            </a:pPr>
            <a:endParaRPr dirty="0"/>
          </a:p>
          <a:p>
            <a:pPr marL="398779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765665" y="5937250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98500" y="5927597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291" name="Google Shape;291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Jump</a:t>
            </a:r>
            <a:endParaRPr sz="2400" dirty="0"/>
          </a:p>
        </p:txBody>
      </p:sp>
      <p:sp>
        <p:nvSpPr>
          <p:cNvPr id="293" name="Google Shape;293;p10"/>
          <p:cNvSpPr txBox="1"/>
          <p:nvPr/>
        </p:nvSpPr>
        <p:spPr>
          <a:xfrm>
            <a:off x="604838" y="1263649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jump.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456944" y="1753235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456944" y="17532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456944" y="304754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456944" y="304754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456944" y="4341850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56944" y="434185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927099"/>
            <a:ext cx="4572000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510231"/>
            <a:ext cx="4572000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49753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257800"/>
            <a:ext cx="4572000" cy="11430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245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-38733" y="2618127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4427" y="5379108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348" name="Google Shape;348;p11"/>
          <p:cNvSpPr/>
          <p:nvPr/>
        </p:nvSpPr>
        <p:spPr>
          <a:xfrm>
            <a:off x="1544075" y="3098080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522560" y="4635298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029978" y="4441323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dirty="0"/>
          </a:p>
        </p:txBody>
      </p:sp>
      <p:sp>
        <p:nvSpPr>
          <p:cNvPr id="351" name="Google Shape;351;p11"/>
          <p:cNvSpPr txBox="1"/>
          <p:nvPr/>
        </p:nvSpPr>
        <p:spPr>
          <a:xfrm>
            <a:off x="2003138" y="5816215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528431" y="5958132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528431" y="5927440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22496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222496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453635" y="5696274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453635" y="5678280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522615" y="5749082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297245" y="5749082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596388" y="5905500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85" name="Google Shape;385;p11"/>
          <p:cNvSpPr txBox="1"/>
          <p:nvPr/>
        </p:nvSpPr>
        <p:spPr>
          <a:xfrm>
            <a:off x="2304414" y="1938768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character, like Chick.</a:t>
            </a:r>
            <a:endParaRPr dirty="0"/>
          </a:p>
        </p:txBody>
      </p:sp>
      <p:sp>
        <p:nvSpPr>
          <p:cNvPr id="388" name="Google Shape;388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646273" y="1475561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583304" y="1457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799392" y="1992778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dirty="0"/>
          </a:p>
        </p:txBody>
      </p:sp>
      <p:sp>
        <p:nvSpPr>
          <p:cNvPr id="392" name="Google Shape;392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564747" y="3240570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536472" y="32401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671888" y="35926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Jump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97" name="Google Shape;397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424813" y="1465278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424819" y="1457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579640" y="2005478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145929" y="1938768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cxnSp>
        <p:nvCxnSpPr>
          <p:cNvPr id="404" name="Google Shape;404;p11"/>
          <p:cNvCxnSpPr/>
          <p:nvPr/>
        </p:nvCxnSpPr>
        <p:spPr>
          <a:xfrm>
            <a:off x="2304413" y="1379553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76352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76352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99466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99466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532387" y="568968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532387" y="5671688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606632" y="574112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834508" y="5742490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072285" y="5742490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A925A2F-F74D-4253-8979-4BBA53AC5D7E}"/>
              </a:ext>
            </a:extLst>
          </p:cNvPr>
          <p:cNvGrpSpPr/>
          <p:nvPr/>
        </p:nvGrpSpPr>
        <p:grpSpPr>
          <a:xfrm>
            <a:off x="2692598" y="1415078"/>
            <a:ext cx="412750" cy="412751"/>
            <a:chOff x="3362829" y="1452757"/>
            <a:chExt cx="412750" cy="412751"/>
          </a:xfrm>
        </p:grpSpPr>
        <p:sp>
          <p:nvSpPr>
            <p:cNvPr id="77" name="object 23">
              <a:extLst>
                <a:ext uri="{FF2B5EF4-FFF2-40B4-BE49-F238E27FC236}">
                  <a16:creationId xmlns:a16="http://schemas.microsoft.com/office/drawing/2014/main" id="{F2E9554C-30AC-4D49-8EF7-750B8DA6AB24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4">
              <a:extLst>
                <a:ext uri="{FF2B5EF4-FFF2-40B4-BE49-F238E27FC236}">
                  <a16:creationId xmlns:a16="http://schemas.microsoft.com/office/drawing/2014/main" id="{5D8AAACD-FE49-40A3-9771-A7B643104EA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C1F346D-9921-46A5-9797-4487DCFCC39A}"/>
              </a:ext>
            </a:extLst>
          </p:cNvPr>
          <p:cNvGrpSpPr/>
          <p:nvPr/>
        </p:nvGrpSpPr>
        <p:grpSpPr>
          <a:xfrm>
            <a:off x="540377" y="1412162"/>
            <a:ext cx="418434" cy="412750"/>
            <a:chOff x="1082678" y="1476917"/>
            <a:chExt cx="418434" cy="412750"/>
          </a:xfrm>
        </p:grpSpPr>
        <p:sp>
          <p:nvSpPr>
            <p:cNvPr id="80" name="object 26">
              <a:extLst>
                <a:ext uri="{FF2B5EF4-FFF2-40B4-BE49-F238E27FC236}">
                  <a16:creationId xmlns:a16="http://schemas.microsoft.com/office/drawing/2014/main" id="{A42FC632-7B31-49A9-AC5C-A7DB8108963B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7">
              <a:extLst>
                <a:ext uri="{FF2B5EF4-FFF2-40B4-BE49-F238E27FC236}">
                  <a16:creationId xmlns:a16="http://schemas.microsoft.com/office/drawing/2014/main" id="{2C7851F7-8B61-4742-A88B-F7421EE47799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417" name="Google Shape;417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44550" y="2568307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335611" y="433114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</a:t>
            </a:r>
            <a:endParaRPr sz="2400" dirty="0"/>
          </a:p>
        </p:txBody>
      </p:sp>
      <p:sp>
        <p:nvSpPr>
          <p:cNvPr id="438" name="Google Shape;438;p12"/>
          <p:cNvSpPr txBox="1"/>
          <p:nvPr/>
        </p:nvSpPr>
        <p:spPr>
          <a:xfrm>
            <a:off x="698499" y="1244593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 for your sprite.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927099"/>
            <a:ext cx="4572000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0" y="1035707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64" name="Google Shape;464;p13"/>
          <p:cNvSpPr/>
          <p:nvPr/>
        </p:nvSpPr>
        <p:spPr>
          <a:xfrm>
            <a:off x="0" y="2718319"/>
            <a:ext cx="4572000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70561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0" y="2831488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67" name="Google Shape;467;p13"/>
          <p:cNvSpPr/>
          <p:nvPr/>
        </p:nvSpPr>
        <p:spPr>
          <a:xfrm>
            <a:off x="2728206" y="3258196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711597" y="3960158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position.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69" name="Google Shape;469;p13"/>
          <p:cNvSpPr/>
          <p:nvPr/>
        </p:nvSpPr>
        <p:spPr>
          <a:xfrm>
            <a:off x="1299753" y="3275189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783454"/>
            <a:ext cx="4572000" cy="1617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7707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" y="490412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473" name="Google Shape;473;p13"/>
          <p:cNvSpPr/>
          <p:nvPr/>
        </p:nvSpPr>
        <p:spPr>
          <a:xfrm>
            <a:off x="2391321" y="5417882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063735" y="5233897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564747" y="3342170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536472" y="33417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671888" y="3694205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322579" y="2273905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character to where you want it.</a:t>
            </a:r>
            <a:endParaRPr dirty="0"/>
          </a:p>
        </p:txBody>
      </p:sp>
      <p:sp>
        <p:nvSpPr>
          <p:cNvPr id="480" name="Google Shape;480;p13"/>
          <p:cNvSpPr/>
          <p:nvPr/>
        </p:nvSpPr>
        <p:spPr>
          <a:xfrm>
            <a:off x="2079624" y="1496974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079624" y="1496974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057400" y="2273906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when you drag out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go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it will set to your character’s new position.</a:t>
            </a:r>
            <a:endParaRPr dirty="0"/>
          </a:p>
        </p:txBody>
      </p:sp>
      <p:sp>
        <p:nvSpPr>
          <p:cNvPr id="483" name="Google Shape;483;p13"/>
          <p:cNvSpPr/>
          <p:nvPr/>
        </p:nvSpPr>
        <p:spPr>
          <a:xfrm>
            <a:off x="353757" y="5321870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353760" y="5321879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353757" y="5964200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325647" y="5794578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078440" y="5617245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078440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818089" y="5617245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818089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555262" y="5617245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555272" y="5617245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713364" y="5030639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44803" y="1498116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44803" y="1498122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017010" y="1483439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your character, its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will update in the blocks palette.</a:t>
            </a:r>
            <a:endParaRPr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215900" y="218192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71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Go to Start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98" name="Google Shape;498;p13"/>
          <p:cNvSpPr/>
          <p:nvPr/>
        </p:nvSpPr>
        <p:spPr>
          <a:xfrm>
            <a:off x="545426" y="200200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698499" y="5927597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512" name="Google Shape;51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456944" y="1749412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456944" y="174941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232848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</p:txBody>
      </p:sp>
      <p:sp>
        <p:nvSpPr>
          <p:cNvPr id="533" name="Google Shape;533;p14"/>
          <p:cNvSpPr txBox="1"/>
          <p:nvPr/>
        </p:nvSpPr>
        <p:spPr>
          <a:xfrm>
            <a:off x="641344" y="1229477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lvl="0" indent="-203201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obstacle move across the Stage.</a:t>
            </a:r>
            <a:endParaRPr dirty="0"/>
          </a:p>
        </p:txBody>
      </p:sp>
      <p:sp>
        <p:nvSpPr>
          <p:cNvPr id="534" name="Google Shape;534;p14"/>
          <p:cNvSpPr/>
          <p:nvPr/>
        </p:nvSpPr>
        <p:spPr>
          <a:xfrm>
            <a:off x="1456944" y="304370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456944" y="3043707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456944" y="4338015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456944" y="43380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927099"/>
            <a:ext cx="4572000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0" y="2545905"/>
            <a:ext cx="4572000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5332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" y="26486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66" name="Google Shape;566;p15"/>
          <p:cNvSpPr/>
          <p:nvPr/>
        </p:nvSpPr>
        <p:spPr>
          <a:xfrm>
            <a:off x="1045260" y="3028105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222070" y="3456303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at the right edge of the Stage.</a:t>
            </a:r>
            <a:endParaRPr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222070" y="4338482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left edge of the Stage.</a:t>
            </a:r>
            <a:endParaRPr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218999" y="4550836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to go faster.</a:t>
            </a:r>
            <a:endParaRPr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600592" y="4218747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048592" y="1969527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an obstacle, such as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753578" y="1531142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608514" y="150574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2866200" y="2041196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4963261"/>
            <a:ext cx="4572000" cy="143754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495056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0" y="507176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81" name="Google Shape;581;p15"/>
          <p:cNvSpPr txBox="1"/>
          <p:nvPr/>
        </p:nvSpPr>
        <p:spPr>
          <a:xfrm>
            <a:off x="3249408" y="5592605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752600" y="5496149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215900" y="5605329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2951478" y="5774716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215899" y="200643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Moving Obstacle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7" name="Google Shape;617;p15"/>
          <p:cNvSpPr/>
          <p:nvPr/>
        </p:nvSpPr>
        <p:spPr>
          <a:xfrm>
            <a:off x="1152524" y="5648325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152525" y="564832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71230" y="3178737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279952" y="317662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446567" y="3529105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812370" y="3564887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391491" y="4221481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823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823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517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517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055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055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286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286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824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824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749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749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1898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126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818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592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364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570620-BC93-4B58-82AA-AA64244293FA}"/>
              </a:ext>
            </a:extLst>
          </p:cNvPr>
          <p:cNvGrpSpPr/>
          <p:nvPr/>
        </p:nvGrpSpPr>
        <p:grpSpPr>
          <a:xfrm>
            <a:off x="1473725" y="1505742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A82B9E83-4FED-4B5F-A0B4-CD7189D16B5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E4F6D3B3-9B31-4177-96AF-B48403DD929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736676" y="279435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698500" y="5927597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637" name="Google Shape;637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436608" y="-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2923605" y="744918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034582" y="63467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Sound</a:t>
            </a:r>
            <a:endParaRPr sz="2400" dirty="0"/>
          </a:p>
        </p:txBody>
      </p:sp>
      <p:sp>
        <p:nvSpPr>
          <p:cNvPr id="656" name="Google Shape;656;p16"/>
          <p:cNvSpPr txBox="1"/>
          <p:nvPr/>
        </p:nvSpPr>
        <p:spPr>
          <a:xfrm>
            <a:off x="641342" y="1263643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sprite jumps.</a:t>
            </a:r>
            <a:endParaRPr dirty="0"/>
          </a:p>
        </p:txBody>
      </p:sp>
      <p:sp>
        <p:nvSpPr>
          <p:cNvPr id="657" name="Google Shape;657;p16"/>
          <p:cNvSpPr/>
          <p:nvPr/>
        </p:nvSpPr>
        <p:spPr>
          <a:xfrm>
            <a:off x="967317" y="3583766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075754" y="3583766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456944" y="1748307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456944" y="1748307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456944" y="3042602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456944" y="304261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456944" y="4336922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456944" y="433691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626</Words>
  <Application>Microsoft Office PowerPoint</Application>
  <PresentationFormat>Custom</PresentationFormat>
  <Paragraphs>129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Helvetica Neue</vt:lpstr>
      <vt:lpstr>Arial</vt:lpstr>
      <vt:lpstr>Times New Roman</vt:lpstr>
      <vt:lpstr>Calibri</vt:lpstr>
      <vt:lpstr>Montserrat Black</vt:lpstr>
      <vt:lpstr>Roboto Black</vt:lpstr>
      <vt:lpstr>Roboto Medium</vt:lpstr>
      <vt:lpstr>Office Theme</vt:lpstr>
      <vt:lpstr>Jumping Game Cards</vt:lpstr>
      <vt:lpstr>Jumping Game Cards</vt:lpstr>
      <vt:lpstr>Jump</vt:lpstr>
      <vt:lpstr>Jump scratch.mit.edu</vt:lpstr>
      <vt:lpstr>Go to Start</vt:lpstr>
      <vt:lpstr>Go to Start scratch.mit.edu</vt:lpstr>
      <vt:lpstr>Moving Obstacle</vt:lpstr>
      <vt:lpstr>Moving Obstacle scratch.mit.edu</vt:lpstr>
      <vt:lpstr>Add a Sound</vt:lpstr>
      <vt:lpstr>Add a Sound scratch.mit.edu</vt:lpstr>
      <vt:lpstr>Stop the Game</vt:lpstr>
      <vt:lpstr>Stop the Game scratch.mit.edu</vt:lpstr>
      <vt:lpstr>Add More Obstacles</vt:lpstr>
      <vt:lpstr>Add More Obstacles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Hans</cp:lastModifiedBy>
  <cp:revision>41</cp:revision>
  <dcterms:modified xsi:type="dcterms:W3CDTF">2021-01-24T16:28:11Z</dcterms:modified>
</cp:coreProperties>
</file>